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oboto"/>
      <p:regular r:id="rId11"/>
      <p:bold r:id="rId12"/>
      <p:italic r:id="rId13"/>
      <p:boldItalic r:id="rId14"/>
    </p:embeddedFont>
    <p:embeddedFont>
      <p:font typeface="Montserrat"/>
      <p:regular r:id="rId15"/>
      <p:bold r:id="rId16"/>
      <p:italic r:id="rId17"/>
      <p:boldItalic r:id="rId18"/>
    </p:embeddedFont>
    <p:embeddedFont>
      <p:font typeface="Lato"/>
      <p:regular r:id="rId19"/>
      <p:bold r:id="rId20"/>
      <p:italic r:id="rId21"/>
      <p:boldItalic r:id="rId22"/>
    </p:embeddedFont>
    <p:embeddedFont>
      <p:font typeface="Playfair Display Black"/>
      <p:bold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font" Target="fonts/Roboto-regular.fntdata"/><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font" Target="fonts/Roboto-italic.fntdata"/><Relationship Id="rId24" Type="http://schemas.openxmlformats.org/officeDocument/2006/relationships/font" Target="fonts/PlayfairDisplayBlack-boldItalic.fntdata"/><Relationship Id="rId12" Type="http://schemas.openxmlformats.org/officeDocument/2006/relationships/font" Target="fonts/Roboto-bold.fntdata"/><Relationship Id="rId23" Type="http://schemas.openxmlformats.org/officeDocument/2006/relationships/font" Target="fonts/PlayfairDisplayBlack-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font" Target="fonts/Roboto-boldItalic.fntdata"/><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Playfair Display Black"/>
                <a:ea typeface="Playfair Display Black"/>
                <a:cs typeface="Playfair Display Black"/>
                <a:sym typeface="Playfair Display Black"/>
              </a:rPr>
              <a:t>Hallothon ~ 23</a:t>
            </a:r>
            <a:endParaRPr>
              <a:latin typeface="Playfair Display Black"/>
              <a:ea typeface="Playfair Display Black"/>
              <a:cs typeface="Playfair Display Black"/>
              <a:sym typeface="Playfair Display Black"/>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EDUCATION TECHNOLOGY</a:t>
            </a:r>
            <a:endParaRPr/>
          </a:p>
        </p:txBody>
      </p:sp>
      <p:sp>
        <p:nvSpPr>
          <p:cNvPr id="234" name="Google Shape;234;p18"/>
          <p:cNvSpPr txBox="1"/>
          <p:nvPr/>
        </p:nvSpPr>
        <p:spPr>
          <a:xfrm>
            <a:off x="1297499" y="1897000"/>
            <a:ext cx="6164100" cy="1923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800">
                <a:solidFill>
                  <a:srgbClr val="FFFFFF"/>
                </a:solidFill>
                <a:highlight>
                  <a:srgbClr val="1E2028"/>
                </a:highlight>
              </a:rPr>
              <a:t>EdTech, short for Educational Technology, is </a:t>
            </a:r>
            <a:r>
              <a:rPr b="1" lang="en-GB" sz="1800">
                <a:solidFill>
                  <a:srgbClr val="FFFFFF"/>
                </a:solidFill>
                <a:highlight>
                  <a:srgbClr val="1E2028"/>
                </a:highlight>
              </a:rPr>
              <a:t>a hybrid of educational theory and technological innovation that aims to enhance the educational experience</a:t>
            </a:r>
            <a:r>
              <a:rPr lang="en-GB" sz="1800">
                <a:solidFill>
                  <a:srgbClr val="FFFFFF"/>
                </a:solidFill>
                <a:highlight>
                  <a:srgbClr val="1E2028"/>
                </a:highlight>
              </a:rPr>
              <a:t>.</a:t>
            </a:r>
            <a:endParaRPr sz="21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1297500" y="3810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Solving Complex Arithmetic Problems</a:t>
            </a:r>
            <a:endParaRPr/>
          </a:p>
        </p:txBody>
      </p:sp>
      <p:sp>
        <p:nvSpPr>
          <p:cNvPr id="240" name="Google Shape;240;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D1D5DB"/>
                </a:solidFill>
                <a:highlight>
                  <a:schemeClr val="dk1"/>
                </a:highlight>
                <a:latin typeface="Roboto"/>
                <a:ea typeface="Roboto"/>
                <a:cs typeface="Roboto"/>
                <a:sym typeface="Roboto"/>
              </a:rPr>
              <a:t>Introducing the Advanced Computational Calculator, a revolutionary tool designed to simplify and streamline complex mathematical problem-solving, including tasks as intricate as solving differential equations. This cutting-edge calculator leverages sophisticated algorithms and computational power to tackle a wide range of mathematical challenges with precision and efficiency. Whether you're a student grappling with advanced calculus or a professional in need of quick solutions for intricate engineering problems, this calculator offers an intuitive and user-friendly interface that enables users to input complex equations and receive accurate results instantly. With its ability to handle differential equations, algebraic expressions, and more, the Advanced Computational Calculator empowers individuals across various fields to approach mathematics with confidence and unlock new possibilities in problem-solving. Say goodbye to manual calculations and welcome the future of mathematics at your fingertips.</a:t>
            </a:r>
            <a:endParaRPr>
              <a:highlight>
                <a:schemeClr val="dk1"/>
              </a:highlight>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a:t>
            </a:r>
            <a:endParaRPr/>
          </a:p>
        </p:txBody>
      </p:sp>
      <p:sp>
        <p:nvSpPr>
          <p:cNvPr id="246" name="Google Shape;246;p20"/>
          <p:cNvSpPr txBox="1"/>
          <p:nvPr>
            <p:ph idx="1" type="body"/>
          </p:nvPr>
        </p:nvSpPr>
        <p:spPr>
          <a:xfrm>
            <a:off x="1809000" y="1540525"/>
            <a:ext cx="6015900" cy="315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Mathematics teachers often encounter the daunting challenge of manually solving every problem presented in their classrooms, from simple equations to complex mathematical theorems. This arduous task not only consumes valuable instructional time but also limits their ability to focus on more in-depth conceptual teaching. The introduction of advanced computational calculators promises to be a game-changer for educators. By allowing teachers to effortlessly solve a wide array of mathematical problems, including those intricate differential equations and intricate algebraic expressions, these calculators become invaluable aids in the classroom</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252" name="Google Shape;252;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 This technological advancement liberates math teachers from the burden of manual calculations, enhancing their teaching effectiveness and enriching the overall learning experience for students.</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